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9/9/2025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0079-415C-2962-83FC-FC5CB80299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Automobile insurance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FBBE1-5F66-E42D-A441-442555D60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Project By </a:t>
            </a:r>
            <a:r>
              <a:rPr lang="en-IN" dirty="0"/>
              <a:t>: Praveen B</a:t>
            </a:r>
          </a:p>
          <a:p>
            <a:r>
              <a:rPr lang="en-IN" dirty="0"/>
              <a:t>Trainer name : Mr. Javeed Mohammed </a:t>
            </a:r>
            <a:r>
              <a:rPr lang="en-IN" dirty="0" err="1"/>
              <a:t>Husnuddin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202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109-A4C6-6C1B-CC7B-563A9664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snapshots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13C716-8DBE-E9BA-298C-76A7D5351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362" y="1858665"/>
            <a:ext cx="4993180" cy="2420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BB6C1-CD02-322D-60A3-5D3BCD964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028" y="1858665"/>
            <a:ext cx="5677906" cy="2200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F069DA-EC52-7310-F378-D1636744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483" y="4383644"/>
            <a:ext cx="508706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4C6-8606-12BF-2C01-FA4FA250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B0031-90DB-225A-3971-A6C3DD75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54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          </a:t>
            </a:r>
          </a:p>
          <a:p>
            <a:pPr marL="0" indent="0">
              <a:buNone/>
            </a:pPr>
            <a:r>
              <a:rPr lang="en-IN" sz="54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			</a:t>
            </a:r>
            <a:r>
              <a:rPr lang="en-IN" sz="96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8843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B2B1-F3FC-8632-3E79-D655705D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and 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8B04-63B4-A353-734F-882BAFD1C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Backend (Spring Boot)</a:t>
            </a:r>
            <a:r>
              <a:rPr lang="en-US" dirty="0"/>
              <a:t> – REST APIs with Hibernate, data validation, JWT security, and logging.</a:t>
            </a:r>
          </a:p>
          <a:p>
            <a:r>
              <a:rPr lang="en-US" b="1" dirty="0"/>
              <a:t>Frontend (ReactJS 19)</a:t>
            </a:r>
            <a:r>
              <a:rPr lang="en-US" dirty="0"/>
              <a:t> – Responsive UI with routing, validation, reusable components.</a:t>
            </a:r>
          </a:p>
          <a:p>
            <a:r>
              <a:rPr lang="en-US" b="1" dirty="0"/>
              <a:t>Authentication &amp; Authorization</a:t>
            </a:r>
            <a:r>
              <a:rPr lang="en-US" dirty="0"/>
              <a:t> – Secure login, role-based access (Admin/User).</a:t>
            </a:r>
          </a:p>
          <a:p>
            <a:r>
              <a:rPr lang="en-US" b="1" dirty="0"/>
              <a:t>Testing &amp; Tools</a:t>
            </a:r>
            <a:r>
              <a:rPr lang="en-US" dirty="0"/>
              <a:t> – Postman for API testing, JUnit for unit tests, Git/GitHub for version control.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893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E9DC-4432-06A1-C032-B2E986B5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4E9-38C5-52A5-122E-F984A48AF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Automobile Insurance System</a:t>
            </a:r>
            <a:r>
              <a:rPr lang="en-US" dirty="0"/>
              <a:t> is a web-based application designed to modernize and digitize the operations of an insurance company.</a:t>
            </a:r>
          </a:p>
          <a:p>
            <a:r>
              <a:rPr lang="en-US" dirty="0"/>
              <a:t> The system enables </a:t>
            </a:r>
            <a:r>
              <a:rPr lang="en-US" b="1" dirty="0"/>
              <a:t>customers</a:t>
            </a:r>
            <a:r>
              <a:rPr lang="en-US" dirty="0"/>
              <a:t> to register, submit proposals for vehicle insurance, make premium payments, and track policy status, while allowing </a:t>
            </a:r>
            <a:r>
              <a:rPr lang="en-US" b="1" dirty="0"/>
              <a:t>Admin</a:t>
            </a:r>
            <a:r>
              <a:rPr lang="en-US" dirty="0"/>
              <a:t> to review, approve, and manage policy proposals efficiently.</a:t>
            </a:r>
          </a:p>
          <a:p>
            <a:r>
              <a:rPr lang="en-US" dirty="0"/>
              <a:t>The system leverages </a:t>
            </a:r>
            <a:r>
              <a:rPr lang="en-US" b="1" dirty="0"/>
              <a:t>modern technologies</a:t>
            </a:r>
            <a:r>
              <a:rPr lang="en-US" dirty="0"/>
              <a:t> such as </a:t>
            </a:r>
            <a:r>
              <a:rPr lang="en-US" b="1" dirty="0"/>
              <a:t>Spring Boot</a:t>
            </a:r>
            <a:r>
              <a:rPr lang="en-US" dirty="0"/>
              <a:t> for backend APIs, </a:t>
            </a:r>
            <a:r>
              <a:rPr lang="en-US" b="1" dirty="0"/>
              <a:t>ReactJS</a:t>
            </a:r>
            <a:r>
              <a:rPr lang="en-US" dirty="0"/>
              <a:t> for a responsive frontend, and </a:t>
            </a:r>
            <a:r>
              <a:rPr lang="en-US" b="1" dirty="0"/>
              <a:t>MySQL</a:t>
            </a:r>
            <a:r>
              <a:rPr lang="en-US" dirty="0"/>
              <a:t> for secure data storage.</a:t>
            </a:r>
          </a:p>
          <a:p>
            <a:r>
              <a:rPr lang="en-US" dirty="0"/>
              <a:t>Key aspects like </a:t>
            </a:r>
            <a:r>
              <a:rPr lang="en-US" b="1" dirty="0"/>
              <a:t>authentication using JWT</a:t>
            </a:r>
            <a:r>
              <a:rPr lang="en-US" dirty="0"/>
              <a:t>, </a:t>
            </a:r>
            <a:r>
              <a:rPr lang="en-US" b="1" dirty="0"/>
              <a:t>logging</a:t>
            </a:r>
            <a:r>
              <a:rPr lang="en-US" dirty="0"/>
              <a:t>, </a:t>
            </a:r>
            <a:r>
              <a:rPr lang="en-US" b="1" dirty="0"/>
              <a:t>exception handling</a:t>
            </a:r>
            <a:r>
              <a:rPr lang="en-US" dirty="0"/>
              <a:t>, ensure that the application is not only user-friendly but also robust and reliable.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200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CB03-55F4-9546-861C-0D428E07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AF1AC-C685-F436-43F9-44896DD31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756" y="1707790"/>
            <a:ext cx="4276487" cy="4582397"/>
          </a:xfrm>
        </p:spPr>
      </p:pic>
    </p:spTree>
    <p:extLst>
      <p:ext uri="{BB962C8B-B14F-4D97-AF65-F5344CB8AC3E}">
        <p14:creationId xmlns:p14="http://schemas.microsoft.com/office/powerpoint/2010/main" val="299718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2F32-6189-89E4-1C43-B5242C04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5A022-4D7C-91EE-37A3-56A9CEB56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838" y="4798905"/>
            <a:ext cx="3573700" cy="17059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419AD-DB68-F024-91DB-660C23CB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00" y="3738839"/>
            <a:ext cx="220975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3D6A5-89DD-5D76-1787-23D5F238B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320" y="1703989"/>
            <a:ext cx="4479616" cy="328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4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64EA-123C-D1F7-4D7A-030893EA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snapshots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5D85BF-4A0D-72D1-EFA5-E531CBB18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954" y="1997012"/>
            <a:ext cx="9311150" cy="4376356"/>
          </a:xfrm>
        </p:spPr>
      </p:pic>
    </p:spTree>
    <p:extLst>
      <p:ext uri="{BB962C8B-B14F-4D97-AF65-F5344CB8AC3E}">
        <p14:creationId xmlns:p14="http://schemas.microsoft.com/office/powerpoint/2010/main" val="411436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D42F-77E5-899B-176F-49D89D66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SNAPSHOTS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875D4-D308-E998-3AEB-553A43B29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033" y="1837076"/>
            <a:ext cx="3470786" cy="4580344"/>
          </a:xfrm>
        </p:spPr>
      </p:pic>
    </p:spTree>
    <p:extLst>
      <p:ext uri="{BB962C8B-B14F-4D97-AF65-F5344CB8AC3E}">
        <p14:creationId xmlns:p14="http://schemas.microsoft.com/office/powerpoint/2010/main" val="241222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42FD6-67E9-DCE9-B354-C7A61B10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snapshots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76C891-F493-3620-D6AD-00C246CCF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27" y="2288049"/>
            <a:ext cx="5474361" cy="28443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6F2B0-65AA-9D6F-9904-6A0E0A9F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63" y="2288049"/>
            <a:ext cx="5436618" cy="28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2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FFD8-7DD7-5AEB-C63D-9139BBFD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snapshots - validations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9BD51F-1E92-9878-4CBC-8610A2B17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905" y="2189726"/>
            <a:ext cx="4974675" cy="2962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33906-75D9-1C76-2E50-2C0E411C9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8051"/>
            <a:ext cx="5702710" cy="20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3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246</TotalTime>
  <Words>226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Rockwell</vt:lpstr>
      <vt:lpstr>Rockwell Condensed</vt:lpstr>
      <vt:lpstr>Wingdings</vt:lpstr>
      <vt:lpstr>Wood Type</vt:lpstr>
      <vt:lpstr>Automobile insurance system</vt:lpstr>
      <vt:lpstr>Tools and technologies used</vt:lpstr>
      <vt:lpstr>Project description</vt:lpstr>
      <vt:lpstr>Use case diagram</vt:lpstr>
      <vt:lpstr>ER diagram</vt:lpstr>
      <vt:lpstr>Sample snapshots</vt:lpstr>
      <vt:lpstr>SAMPLE SNAPSHOTS</vt:lpstr>
      <vt:lpstr>Sample snapshots</vt:lpstr>
      <vt:lpstr>Sample snapshots - validations</vt:lpstr>
      <vt:lpstr>Sample snapshots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B</dc:creator>
  <cp:lastModifiedBy>Praveen B</cp:lastModifiedBy>
  <cp:revision>4</cp:revision>
  <dcterms:created xsi:type="dcterms:W3CDTF">2025-09-08T15:50:35Z</dcterms:created>
  <dcterms:modified xsi:type="dcterms:W3CDTF">2025-09-09T06:05:11Z</dcterms:modified>
</cp:coreProperties>
</file>